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15" r:id="rId3"/>
    <p:sldId id="257" r:id="rId4"/>
    <p:sldId id="316" r:id="rId5"/>
    <p:sldId id="317" r:id="rId6"/>
    <p:sldId id="318" r:id="rId7"/>
    <p:sldId id="319" r:id="rId8"/>
    <p:sldId id="320" r:id="rId9"/>
    <p:sldId id="343" r:id="rId10"/>
    <p:sldId id="344" r:id="rId11"/>
    <p:sldId id="360" r:id="rId12"/>
    <p:sldId id="345" r:id="rId13"/>
    <p:sldId id="346" r:id="rId14"/>
    <p:sldId id="347" r:id="rId15"/>
    <p:sldId id="348" r:id="rId16"/>
    <p:sldId id="349" r:id="rId17"/>
    <p:sldId id="350" r:id="rId18"/>
    <p:sldId id="351" r:id="rId19"/>
    <p:sldId id="361" r:id="rId20"/>
    <p:sldId id="352" r:id="rId21"/>
    <p:sldId id="353" r:id="rId22"/>
    <p:sldId id="354" r:id="rId23"/>
    <p:sldId id="355" r:id="rId24"/>
    <p:sldId id="356" r:id="rId25"/>
    <p:sldId id="357" r:id="rId26"/>
    <p:sldId id="358" r:id="rId27"/>
    <p:sldId id="376" r:id="rId28"/>
    <p:sldId id="377" r:id="rId29"/>
    <p:sldId id="378" r:id="rId30"/>
    <p:sldId id="379" r:id="rId31"/>
    <p:sldId id="380" r:id="rId32"/>
    <p:sldId id="381" r:id="rId33"/>
    <p:sldId id="374" r:id="rId34"/>
    <p:sldId id="367" r:id="rId35"/>
    <p:sldId id="368" r:id="rId36"/>
    <p:sldId id="383" r:id="rId37"/>
    <p:sldId id="369" r:id="rId38"/>
    <p:sldId id="370" r:id="rId39"/>
    <p:sldId id="371" r:id="rId40"/>
    <p:sldId id="372" r:id="rId41"/>
    <p:sldId id="373" r:id="rId42"/>
    <p:sldId id="382" r:id="rId43"/>
  </p:sldIdLst>
  <p:sldSz cx="12192000" cy="6858000"/>
  <p:notesSz cx="6858000" cy="9144000"/>
  <p:defaultTextStyle>
    <a:defPPr>
      <a:defRPr lang="ru-R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3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563D36-439B-4A4B-A8F5-D64DA378C4C7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DACCBE-522E-4A8E-8027-D66C6A69A75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733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D379F5-3BC7-49E5-A85B-66535C625AFE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F42117-5CB8-404A-BF22-7297FE63013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4143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728BC2-167B-4C16-9E8A-999238154522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BD764C-1448-4E50-85E5-A9EDD85E2A1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1402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792758-D697-4F75-A40B-02A824382F1B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5E174E-6A20-4871-95DD-876810AC0FD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2885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5EB34-607F-4730-ABF7-74A4E7FBA195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6BC137-7B00-4D15-976A-5FAB6BF018B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5581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6F6670-ED3D-43FF-94E9-08CA18257288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C202B8-A79E-4799-9FEB-720DC80924C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032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D04562-2D1C-44D1-BC9B-BA9FE62DDB8D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A7650C-175C-4370-A454-EB3DA722B70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6203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FFFF71-CE4D-4A05-B04C-D267D275E96D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4BF657-BEDA-4CB8-AE23-0559A120BC3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286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51ADEA-0A6D-4390-B2A9-E28D0EF642B7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0010C7-2C94-4C0A-99DB-973F86531FD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341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CFFE19-44B1-4619-A8B6-AE139A88F3BD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1215E9-D2C2-49AD-BD14-320F6279F59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2292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93C498-30B4-40CD-B2A0-58F456D3D26B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CD7131-0EDF-4811-9F53-310ED7E3C92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7618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заголовка</a:t>
            </a:r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 smtClean="0"/>
              <a:t>Образец текста</a:t>
            </a:r>
          </a:p>
          <a:p>
            <a:pPr lvl="1"/>
            <a:r>
              <a:rPr lang="ru-RU" altLang="ru-RU" smtClean="0"/>
              <a:t>Второй уровень</a:t>
            </a:r>
          </a:p>
          <a:p>
            <a:pPr lvl="2"/>
            <a:r>
              <a:rPr lang="ru-RU" altLang="ru-RU" smtClean="0"/>
              <a:t>Третий уровень</a:t>
            </a:r>
          </a:p>
          <a:p>
            <a:pPr lvl="3"/>
            <a:r>
              <a:rPr lang="ru-RU" altLang="ru-RU" smtClean="0"/>
              <a:t>Четвертый уровень</a:t>
            </a:r>
          </a:p>
          <a:p>
            <a:pPr lvl="4"/>
            <a:r>
              <a:rPr lang="ru-RU" altLang="ru-RU" smtClean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8B1DCF02-934C-4034-9D35-C35BAE581076}" type="datetimeFigureOut">
              <a:rPr lang="ru-RU"/>
              <a:pPr>
                <a:defRPr/>
              </a:pPr>
              <a:t>15.11.2020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D9F9CDB-B8D3-49C8-9A76-59E3A55D1DC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image" Target="../media/image1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image" Target="../media/image1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1.png"/><Relationship Id="rId4" Type="http://schemas.openxmlformats.org/officeDocument/2006/relationships/image" Target="../media/image2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1.png"/><Relationship Id="rId4" Type="http://schemas.openxmlformats.org/officeDocument/2006/relationships/image" Target="../media/image21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1.png"/><Relationship Id="rId4" Type="http://schemas.openxmlformats.org/officeDocument/2006/relationships/image" Target="../media/image22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1.png"/><Relationship Id="rId4" Type="http://schemas.openxmlformats.org/officeDocument/2006/relationships/image" Target="../media/image23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5" Type="http://schemas.openxmlformats.org/officeDocument/2006/relationships/image" Target="../media/image1.png"/><Relationship Id="rId4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1.png"/><Relationship Id="rId4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5" Type="http://schemas.openxmlformats.org/officeDocument/2006/relationships/image" Target="../media/image1.png"/><Relationship Id="rId4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5" Type="http://schemas.openxmlformats.org/officeDocument/2006/relationships/image" Target="../media/image1.png"/><Relationship Id="rId4" Type="http://schemas.openxmlformats.org/officeDocument/2006/relationships/image" Target="../media/image2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5" Type="http://schemas.openxmlformats.org/officeDocument/2006/relationships/image" Target="../media/image1.png"/><Relationship Id="rId4" Type="http://schemas.openxmlformats.org/officeDocument/2006/relationships/image" Target="../media/image28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5" Type="http://schemas.openxmlformats.org/officeDocument/2006/relationships/image" Target="../media/image1.png"/><Relationship Id="rId4" Type="http://schemas.openxmlformats.org/officeDocument/2006/relationships/image" Target="../media/image29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5" Type="http://schemas.openxmlformats.org/officeDocument/2006/relationships/image" Target="../media/image1.png"/><Relationship Id="rId4" Type="http://schemas.openxmlformats.org/officeDocument/2006/relationships/image" Target="../media/image30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5" Type="http://schemas.openxmlformats.org/officeDocument/2006/relationships/image" Target="../media/image1.png"/><Relationship Id="rId4" Type="http://schemas.openxmlformats.org/officeDocument/2006/relationships/image" Target="../media/image3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5" Type="http://schemas.openxmlformats.org/officeDocument/2006/relationships/image" Target="../media/image1.png"/><Relationship Id="rId4" Type="http://schemas.openxmlformats.org/officeDocument/2006/relationships/image" Target="../media/image32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5" Type="http://schemas.openxmlformats.org/officeDocument/2006/relationships/image" Target="../media/image33.emf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5" Type="http://schemas.openxmlformats.org/officeDocument/2006/relationships/image" Target="../media/image34.em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5" Type="http://schemas.openxmlformats.org/officeDocument/2006/relationships/image" Target="../media/image35.emf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5" Type="http://schemas.openxmlformats.org/officeDocument/2006/relationships/image" Target="../media/image1.png"/><Relationship Id="rId4" Type="http://schemas.openxmlformats.org/officeDocument/2006/relationships/image" Target="../media/image36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7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Заголовок 1"/>
          <p:cNvSpPr>
            <a:spLocks noGrp="1"/>
          </p:cNvSpPr>
          <p:nvPr>
            <p:ph type="ctrTitle"/>
          </p:nvPr>
        </p:nvSpPr>
        <p:spPr>
          <a:xfrm>
            <a:off x="1446213" y="2208213"/>
            <a:ext cx="9144000" cy="2455862"/>
          </a:xfrm>
        </p:spPr>
        <p:txBody>
          <a:bodyPr/>
          <a:lstStyle/>
          <a:p>
            <a:pPr eaLnBrk="1" hangingPunct="1"/>
            <a:r>
              <a:rPr lang="ru-RU" altLang="ru-RU" b="1" smtClean="0"/>
              <a:t>ЭЛЕМЕНТЫ ВЕКТОРНОЙ АЛГЕБРЫ</a:t>
            </a:r>
            <a:endParaRPr lang="ru-RU" altLang="ru-RU" smtClean="0"/>
          </a:p>
        </p:txBody>
      </p:sp>
      <p:pic>
        <p:nvPicPr>
          <p:cNvPr id="2" name="Звук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73"/>
    </mc:Choice>
    <mc:Fallback>
      <p:transition spd="slow" advTm="12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183" y="1972491"/>
            <a:ext cx="11747572" cy="2952206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81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79"/>
    </mc:Choice>
    <mc:Fallback xmlns="">
      <p:transition spd="slow" advTm="51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61801"/>
          </a:xfrm>
        </p:spPr>
        <p:txBody>
          <a:bodyPr/>
          <a:lstStyle/>
          <a:p>
            <a:r>
              <a:rPr lang="ru-RU" altLang="ru-RU" b="1" dirty="0" smtClean="0"/>
              <a:t>2. ЛИНЕЙНЫЕ ОПЕРАЦИИ НАД ВЕКТОРАМИ</a:t>
            </a:r>
            <a:br>
              <a:rPr lang="ru-RU" altLang="ru-RU" b="1" dirty="0" smtClean="0"/>
            </a:br>
            <a:endParaRPr lang="ru-RU" dirty="0"/>
          </a:p>
        </p:txBody>
      </p:sp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37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02"/>
    </mc:Choice>
    <mc:Fallback xmlns="">
      <p:transition spd="slow" advTm="248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202" y="1110343"/>
            <a:ext cx="11819595" cy="4637314"/>
          </a:xfrm>
          <a:prstGeom prst="rect">
            <a:avLst/>
          </a:prstGeom>
        </p:spPr>
      </p:pic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60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285"/>
    </mc:Choice>
    <mc:Fallback xmlns="">
      <p:transition spd="slow" advTm="46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147" y="731520"/>
            <a:ext cx="11740372" cy="5434149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5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34"/>
    </mc:Choice>
    <mc:Fallback xmlns="">
      <p:transition spd="slow" advTm="37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61" y="418011"/>
            <a:ext cx="11913641" cy="5982789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70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33"/>
    </mc:Choice>
    <mc:Fallback xmlns="">
      <p:transition spd="slow" advTm="47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777" y="174872"/>
            <a:ext cx="10215154" cy="6513810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76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569"/>
    </mc:Choice>
    <mc:Fallback xmlns="">
      <p:transition spd="slow" advTm="66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03" y="287383"/>
            <a:ext cx="11698400" cy="6374674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7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087"/>
    </mc:Choice>
    <mc:Fallback xmlns="">
      <p:transition spd="slow" advTm="53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845" y="548641"/>
            <a:ext cx="11769838" cy="5799908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39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459"/>
    </mc:Choice>
    <mc:Fallback xmlns="">
      <p:transition spd="slow" advTm="126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824" y="679269"/>
            <a:ext cx="11822367" cy="5512525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098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528"/>
    </mc:Choice>
    <mc:Fallback xmlns="">
      <p:transition spd="slow" advTm="50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74864"/>
          </a:xfrm>
        </p:spPr>
        <p:txBody>
          <a:bodyPr/>
          <a:lstStyle/>
          <a:p>
            <a:r>
              <a:rPr lang="ru-RU" altLang="ru-RU" b="1" dirty="0"/>
              <a:t>3. РАЗЛОЖЕНИЕ ВЕКТОРА ПО БАЗИСУ</a:t>
            </a:r>
            <a:br>
              <a:rPr lang="ru-RU" altLang="ru-RU" b="1" dirty="0"/>
            </a:br>
            <a:endParaRPr lang="ru-RU" dirty="0"/>
          </a:p>
        </p:txBody>
      </p:sp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679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77"/>
    </mc:Choice>
    <mc:Fallback xmlns="">
      <p:transition spd="slow" advTm="9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Объект 2"/>
          <p:cNvSpPr>
            <a:spLocks noGrp="1"/>
          </p:cNvSpPr>
          <p:nvPr>
            <p:ph idx="1"/>
          </p:nvPr>
        </p:nvSpPr>
        <p:spPr>
          <a:xfrm>
            <a:off x="404813" y="2534194"/>
            <a:ext cx="11364912" cy="2847704"/>
          </a:xfrm>
        </p:spPr>
        <p:txBody>
          <a:bodyPr/>
          <a:lstStyle/>
          <a:p>
            <a:pPr eaLnBrk="1" hangingPunct="1"/>
            <a:r>
              <a:rPr lang="ru-RU" altLang="ru-RU" b="1" dirty="0" smtClean="0"/>
              <a:t>1. ПОНЯТИЕ ВЕКТОРА</a:t>
            </a:r>
          </a:p>
          <a:p>
            <a:pPr eaLnBrk="1" hangingPunct="1"/>
            <a:r>
              <a:rPr lang="ru-RU" altLang="ru-RU" b="1" dirty="0" smtClean="0"/>
              <a:t>2. ЛИНЕЙНЫЕ ОПЕРАЦИИ НАД ВЕКТОРАМИ</a:t>
            </a:r>
          </a:p>
          <a:p>
            <a:pPr eaLnBrk="1" hangingPunct="1"/>
            <a:r>
              <a:rPr lang="ru-RU" altLang="ru-RU" b="1" dirty="0" smtClean="0"/>
              <a:t>3. РАЗЛОЖЕНИЕ ВЕКТОРА ПО БАЗИСУ</a:t>
            </a:r>
          </a:p>
          <a:p>
            <a:pPr eaLnBrk="1" hangingPunct="1"/>
            <a:r>
              <a:rPr lang="ru-RU" altLang="ru-RU" b="1" dirty="0" smtClean="0"/>
              <a:t>4. ДЕКАРТОВА ПРЯМОУГОЛЬНАЯ СИСТЕМА КООРДИНАТ </a:t>
            </a:r>
          </a:p>
          <a:p>
            <a:pPr marL="457200" lvl="1" indent="0" eaLnBrk="1" hangingPunct="1">
              <a:buNone/>
            </a:pPr>
            <a:endParaRPr lang="ru-RU" altLang="ru-RU" b="1" dirty="0" smtClean="0"/>
          </a:p>
          <a:p>
            <a:pPr eaLnBrk="1" hangingPunct="1"/>
            <a:endParaRPr lang="ru-RU" altLang="ru-RU" b="1" dirty="0" smtClean="0"/>
          </a:p>
          <a:p>
            <a:pPr eaLnBrk="1" hangingPunct="1"/>
            <a:endParaRPr lang="ru-RU" altLang="ru-RU" b="1" dirty="0" smtClean="0"/>
          </a:p>
          <a:p>
            <a:pPr eaLnBrk="1" hangingPunct="1"/>
            <a:endParaRPr lang="ru-RU" altLang="ru-RU" dirty="0" smtClean="0"/>
          </a:p>
        </p:txBody>
      </p:sp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61"/>
    </mc:Choice>
    <mc:Fallback>
      <p:transition spd="slow" advTm="17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61" y="1097280"/>
            <a:ext cx="11622204" cy="4728754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36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152"/>
    </mc:Choice>
    <mc:Fallback xmlns="">
      <p:transition spd="slow" advTm="551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339" y="2129246"/>
            <a:ext cx="11837109" cy="2625634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740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311"/>
    </mc:Choice>
    <mc:Fallback xmlns="">
      <p:transition spd="slow" advTm="53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2674" y="94966"/>
            <a:ext cx="8503919" cy="6603822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5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947"/>
    </mc:Choice>
    <mc:Fallback xmlns="">
      <p:transition spd="slow" advTm="989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991" y="1384663"/>
            <a:ext cx="11687495" cy="4140925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92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20"/>
    </mc:Choice>
    <mc:Fallback xmlns="">
      <p:transition spd="slow" advTm="46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028" y="1658983"/>
            <a:ext cx="11917943" cy="3540033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59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743"/>
    </mc:Choice>
    <mc:Fallback xmlns="">
      <p:transition spd="slow" advTm="81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364" y="1933303"/>
            <a:ext cx="11731815" cy="2978331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30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229"/>
    </mc:Choice>
    <mc:Fallback xmlns="">
      <p:transition spd="slow" advTm="68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340" y="1110343"/>
            <a:ext cx="11871319" cy="4637314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209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555"/>
    </mc:Choice>
    <mc:Fallback xmlns="">
      <p:transition spd="slow" advTm="71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037" y="1515292"/>
            <a:ext cx="11848250" cy="3853542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387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040"/>
    </mc:Choice>
    <mc:Fallback xmlns="">
      <p:transition spd="slow" advTm="65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63" y="1920240"/>
            <a:ext cx="11955492" cy="3004457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606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840"/>
    </mc:Choice>
    <mc:Fallback xmlns="">
      <p:transition spd="slow" advTm="80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35" y="1698171"/>
            <a:ext cx="12043313" cy="3448595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842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59"/>
    </mc:Choice>
    <mc:Fallback xmlns="">
      <p:transition spd="slow" advTm="86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Заголовок 1"/>
          <p:cNvSpPr>
            <a:spLocks noGrp="1"/>
          </p:cNvSpPr>
          <p:nvPr>
            <p:ph type="title"/>
          </p:nvPr>
        </p:nvSpPr>
        <p:spPr>
          <a:xfrm>
            <a:off x="838200" y="1319213"/>
            <a:ext cx="10515600" cy="3775075"/>
          </a:xfrm>
        </p:spPr>
        <p:txBody>
          <a:bodyPr/>
          <a:lstStyle/>
          <a:p>
            <a:pPr algn="ctr" eaLnBrk="1" hangingPunct="1"/>
            <a:r>
              <a:rPr lang="ru-RU" altLang="ru-RU" b="1" dirty="0" smtClean="0"/>
              <a:t>1. ПОНЯТИЕ ВЕКТОРА</a:t>
            </a:r>
            <a:endParaRPr lang="ru-RU" altLang="ru-RU" dirty="0" smtClean="0"/>
          </a:p>
        </p:txBody>
      </p:sp>
      <p:pic>
        <p:nvPicPr>
          <p:cNvPr id="2" name="Звук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451"/>
    </mc:Choice>
    <mc:Fallback xmlns="">
      <p:transition spd="slow" advTm="56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13" y="2233749"/>
            <a:ext cx="11937188" cy="2377439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1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55"/>
    </mc:Choice>
    <mc:Fallback xmlns="">
      <p:transition spd="slow" advTm="28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895" y="888274"/>
            <a:ext cx="11842211" cy="5081452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9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759"/>
    </mc:Choice>
    <mc:Fallback xmlns="">
      <p:transition spd="slow" advTm="99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451" y="2508069"/>
            <a:ext cx="11844762" cy="1867988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82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87"/>
    </mc:Choice>
    <mc:Fallback xmlns="">
      <p:transition spd="slow" advTm="43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96486"/>
          </a:xfrm>
        </p:spPr>
        <p:txBody>
          <a:bodyPr/>
          <a:lstStyle/>
          <a:p>
            <a:pPr algn="ctr" eaLnBrk="1" hangingPunct="1"/>
            <a:r>
              <a:rPr lang="ru-RU" altLang="ru-RU" b="1" dirty="0"/>
              <a:t>4. ДЕКАРТОВА ПРЯМОУГОЛЬНАЯ СИСТЕМА КООРДИНАТ </a:t>
            </a:r>
          </a:p>
        </p:txBody>
      </p:sp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53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27"/>
    </mc:Choice>
    <mc:Fallback>
      <p:transition spd="slow" advTm="22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843" y="888274"/>
            <a:ext cx="11689880" cy="5185955"/>
          </a:xfrm>
          <a:prstGeom prst="rect">
            <a:avLst/>
          </a:prstGeom>
        </p:spPr>
      </p:pic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628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857"/>
    </mc:Choice>
    <mc:Fallback>
      <p:transition spd="slow" advTm="76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869" y="1201783"/>
            <a:ext cx="11888096" cy="4506686"/>
          </a:xfrm>
          <a:prstGeom prst="rect">
            <a:avLst/>
          </a:prstGeom>
        </p:spPr>
      </p:pic>
      <p:pic>
        <p:nvPicPr>
          <p:cNvPr id="5" name="Звук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258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51"/>
    </mc:Choice>
    <mc:Fallback>
      <p:transition spd="slow" advTm="28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" y="617220"/>
            <a:ext cx="10328366" cy="5809706"/>
          </a:xfrm>
          <a:prstGeom prst="rect">
            <a:avLst/>
          </a:prstGeom>
        </p:spPr>
      </p:pic>
      <p:pic>
        <p:nvPicPr>
          <p:cNvPr id="5" name="Звук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373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239"/>
    </mc:Choice>
    <mc:Fallback>
      <p:transition spd="slow" advTm="69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83" y="457200"/>
            <a:ext cx="11823830" cy="5917474"/>
          </a:xfrm>
          <a:prstGeom prst="rect">
            <a:avLst/>
          </a:prstGeom>
        </p:spPr>
      </p:pic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883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606"/>
    </mc:Choice>
    <mc:Fallback>
      <p:transition spd="slow" advTm="1076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806" y="95446"/>
            <a:ext cx="8085907" cy="664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168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012"/>
    </mc:Choice>
    <mc:Fallback>
      <p:transition spd="slow" advTm="80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567" y="1685109"/>
            <a:ext cx="11886183" cy="347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319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451"/>
    </mc:Choice>
    <mc:Fallback>
      <p:transition spd="slow" advTm="46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069" y="97644"/>
            <a:ext cx="11620604" cy="6590539"/>
          </a:xfrm>
          <a:prstGeom prst="rect">
            <a:avLst/>
          </a:prstGeom>
        </p:spPr>
      </p:pic>
      <p:pic>
        <p:nvPicPr>
          <p:cNvPr id="5" name="Звук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50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587"/>
    </mc:Choice>
    <mc:Fallback xmlns="">
      <p:transition spd="slow" advTm="835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589" y="114718"/>
            <a:ext cx="10280468" cy="662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876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52"/>
    </mc:Choice>
    <mc:Fallback>
      <p:transition spd="slow" advTm="55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91" y="1815737"/>
            <a:ext cx="11964217" cy="3226525"/>
          </a:xfrm>
          <a:prstGeom prst="rect">
            <a:avLst/>
          </a:prstGeom>
        </p:spPr>
      </p:pic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989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28"/>
    </mc:Choice>
    <mc:Fallback>
      <p:transition spd="slow" advTm="23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62246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</a:t>
            </a:r>
            <a:endParaRPr lang="ru-RU" dirty="0"/>
          </a:p>
        </p:txBody>
      </p:sp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56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804"/>
    </mc:Choice>
    <mc:Fallback>
      <p:transition spd="slow" advTm="49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80" y="1698171"/>
            <a:ext cx="11981639" cy="3461658"/>
          </a:xfrm>
          <a:prstGeom prst="rect">
            <a:avLst/>
          </a:prstGeom>
        </p:spPr>
      </p:pic>
      <p:pic>
        <p:nvPicPr>
          <p:cNvPr id="5" name="Звук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77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53"/>
    </mc:Choice>
    <mc:Fallback xmlns="">
      <p:transition spd="slow" advTm="30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457" y="1071154"/>
            <a:ext cx="11763087" cy="4715692"/>
          </a:xfrm>
          <a:prstGeom prst="rect">
            <a:avLst/>
          </a:prstGeom>
        </p:spPr>
      </p:pic>
      <p:pic>
        <p:nvPicPr>
          <p:cNvPr id="2" name="Звук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13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305"/>
    </mc:Choice>
    <mc:Fallback xmlns="">
      <p:transition spd="slow" advTm="56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279" y="1515290"/>
            <a:ext cx="11820960" cy="3814355"/>
          </a:xfrm>
          <a:prstGeom prst="rect">
            <a:avLst/>
          </a:prstGeom>
        </p:spPr>
      </p:pic>
      <p:pic>
        <p:nvPicPr>
          <p:cNvPr id="2" name="Звук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82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982"/>
    </mc:Choice>
    <mc:Fallback xmlns="">
      <p:transition spd="slow" advTm="75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903" y="78697"/>
            <a:ext cx="10032274" cy="6620153"/>
          </a:xfrm>
          <a:prstGeom prst="rect">
            <a:avLst/>
          </a:prstGeom>
        </p:spPr>
      </p:pic>
      <p:pic>
        <p:nvPicPr>
          <p:cNvPr id="2" name="Звук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265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202"/>
    </mc:Choice>
    <mc:Fallback xmlns="">
      <p:transition spd="slow" advTm="62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107242"/>
              </p:ext>
            </p:extLst>
          </p:nvPr>
        </p:nvGraphicFramePr>
        <p:xfrm>
          <a:off x="171058" y="1005841"/>
          <a:ext cx="11888019" cy="48593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28" name="Документ" r:id="rId5" imgW="5941719" imgH="2429268" progId="Word.Document.12">
                  <p:embed/>
                </p:oleObj>
              </mc:Choice>
              <mc:Fallback>
                <p:oleObj name="Документ" r:id="rId5" imgW="5941719" imgH="242926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1058" y="1005841"/>
                        <a:ext cx="11888019" cy="48593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03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067"/>
    </mc:Choice>
    <mc:Fallback xmlns="">
      <p:transition spd="slow" advTm="73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50</Words>
  <Application>Microsoft Office PowerPoint</Application>
  <PresentationFormat>Широкоэкранный</PresentationFormat>
  <Paragraphs>12</Paragraphs>
  <Slides>42</Slides>
  <Notes>0</Notes>
  <HiddenSlides>0</HiddenSlides>
  <MMClips>42</MMClips>
  <ScaleCrop>false</ScaleCrop>
  <HeadingPairs>
    <vt:vector size="8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42</vt:i4>
      </vt:variant>
    </vt:vector>
  </HeadingPairs>
  <TitlesOfParts>
    <vt:vector size="47" baseType="lpstr">
      <vt:lpstr>Arial</vt:lpstr>
      <vt:lpstr>Calibri</vt:lpstr>
      <vt:lpstr>Calibri Light</vt:lpstr>
      <vt:lpstr>Тема Office</vt:lpstr>
      <vt:lpstr>Документ</vt:lpstr>
      <vt:lpstr>ЭЛЕМЕНТЫ ВЕКТОРНОЙ АЛГЕБРЫ</vt:lpstr>
      <vt:lpstr>Презентация PowerPoint</vt:lpstr>
      <vt:lpstr>1. ПОНЯТИЕ ВЕКТОРА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2. ЛИНЕЙНЫЕ ОПЕРАЦИИ НАД ВЕКТОРАМИ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3. РАЗЛОЖЕНИЕ ВЕКТОРА ПО БАЗИСУ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4. ДЕКАРТОВА ПРЯМОУГОЛЬНАЯ СИСТЕМА КООРДИНАТ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ЭЛЕМЕНТЫ ВЕКТОРНОЙ АЛГЕБРЫ</dc:title>
  <dc:creator>USER</dc:creator>
  <cp:lastModifiedBy>USER</cp:lastModifiedBy>
  <cp:revision>35</cp:revision>
  <dcterms:created xsi:type="dcterms:W3CDTF">2020-11-01T19:31:58Z</dcterms:created>
  <dcterms:modified xsi:type="dcterms:W3CDTF">2020-11-15T11:05:35Z</dcterms:modified>
</cp:coreProperties>
</file>

<file path=docProps/thumbnail.jpeg>
</file>